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7" r:id="rId10"/>
    <p:sldId id="653" r:id="rId11"/>
    <p:sldId id="654" r:id="rId12"/>
    <p:sldId id="656" r:id="rId13"/>
    <p:sldId id="658" r:id="rId14"/>
    <p:sldId id="65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3" autoAdjust="0"/>
    <p:restoredTop sz="91534" autoAdjust="0"/>
  </p:normalViewPr>
  <p:slideViewPr>
    <p:cSldViewPr>
      <p:cViewPr>
        <p:scale>
          <a:sx n="105" d="100"/>
          <a:sy n="105" d="100"/>
        </p:scale>
        <p:origin x="168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July 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Understanding LSTM Networks</a:t>
            </a:r>
          </a:p>
          <a:p>
            <a:pPr algn="ctr"/>
            <a:r>
              <a:rPr lang="en-US" altLang="ko-KR" sz="3600" dirty="0" smtClean="0"/>
              <a:t>with Colah’s figures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3438" y="6525344"/>
            <a:ext cx="730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/>
              <a:t>Colah’s blog: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http</a:t>
            </a:r>
            <a:r>
              <a:rPr lang="en-US" altLang="ko-KR" sz="1600" dirty="0"/>
              <a:t>://colah.github.io/posts/2015-08-Understanding-LSTMs/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19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616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941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26876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Forget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175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Input Gate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278092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throw away </a:t>
            </a:r>
            <a:r>
              <a:rPr lang="en-US" altLang="ko-KR" dirty="0" smtClean="0">
                <a:solidFill>
                  <a:srgbClr val="CC0000"/>
                </a:solidFill>
              </a:rPr>
              <a:t>from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Decide what new information we’re going to </a:t>
            </a:r>
            <a:r>
              <a:rPr lang="en-US" altLang="ko-KR" b="1" dirty="0" smtClean="0">
                <a:solidFill>
                  <a:srgbClr val="CC0000"/>
                </a:solidFill>
              </a:rPr>
              <a:t>store</a:t>
            </a:r>
            <a:r>
              <a:rPr lang="en-US" altLang="ko-KR" dirty="0" smtClean="0">
                <a:solidFill>
                  <a:srgbClr val="CC0000"/>
                </a:solidFill>
              </a:rPr>
              <a:t> in the cell state.</a:t>
            </a:r>
            <a:endParaRPr lang="ko-KR" alt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Step-by-Step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2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1349139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2" y="3861048"/>
            <a:ext cx="7200000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1268760"/>
            <a:ext cx="289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Update (cell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789040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Output Gate (hidden state)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2780928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Update, scaled by how much we decide to update</a:t>
            </a:r>
          </a:p>
          <a:p>
            <a:r>
              <a:rPr lang="en-US" altLang="ko-KR" dirty="0" smtClean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input_gate*curr_state + forget_gate*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prev_state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551723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solidFill>
                  <a:srgbClr val="CC0000"/>
                </a:solidFill>
              </a:rPr>
              <a:t>Output based on the updated state</a:t>
            </a:r>
            <a:endParaRPr lang="en-US" altLang="ko-KR" dirty="0">
              <a:solidFill>
                <a:srgbClr val="CC0000"/>
              </a:solidFill>
            </a:endParaRPr>
          </a:p>
          <a:p>
            <a:pPr lvl="0"/>
            <a:r>
              <a:rPr lang="en-US" altLang="ko-KR" dirty="0">
                <a:solidFill>
                  <a:srgbClr val="CC0000"/>
                </a:solidFill>
              </a:rPr>
              <a:t>: </a:t>
            </a:r>
            <a:r>
              <a:rPr lang="en-US" altLang="ko-KR" sz="1400" dirty="0" smtClean="0">
                <a:solidFill>
                  <a:srgbClr val="7030A0"/>
                </a:solidFill>
              </a:rPr>
              <a:t>output_gate*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updated_state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48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62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Gated Recurrent Unit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1720" y="6002124"/>
            <a:ext cx="705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Cho, </a:t>
            </a:r>
            <a:r>
              <a:rPr lang="en-US" altLang="ko-KR" sz="1400" dirty="0" err="1"/>
              <a:t>Kyunghyun</a:t>
            </a:r>
            <a:r>
              <a:rPr lang="en-US" altLang="ko-KR" sz="1400" dirty="0"/>
              <a:t>, et al. "Learning phrase representations using RNN encoder-decoder for statistical machine translation."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smtClean="0"/>
              <a:t>arXiv:1406.1078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2014).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8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2" y="1052736"/>
            <a:ext cx="6004183" cy="45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2144" y="5733256"/>
            <a:ext cx="523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Thank You! You did a great work. 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C:\Users\CPSLAB\Desktop\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960538" cy="4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2184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CPSLAB\Desktop\RNN-un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8019"/>
            <a:ext cx="8485508" cy="22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5224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Long-Term 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The </a:t>
            </a:r>
            <a:r>
              <a:rPr lang="en-US" altLang="ko-KR" sz="3200" b="1" dirty="0" smtClean="0">
                <a:solidFill>
                  <a:srgbClr val="2DC6E6"/>
                </a:solidFill>
              </a:rPr>
              <a:t>clouds</a:t>
            </a:r>
            <a:r>
              <a:rPr lang="en-US" altLang="ko-KR" sz="3200" dirty="0" smtClean="0">
                <a:solidFill>
                  <a:srgbClr val="2DC6E6"/>
                </a:solidFill>
              </a:rPr>
              <a:t> </a:t>
            </a:r>
            <a:r>
              <a:rPr lang="en-US" altLang="ko-KR" sz="3200" dirty="0" smtClean="0"/>
              <a:t>are in the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sky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CPSLAB\Desktop\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1460"/>
            <a:ext cx="6869032" cy="31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2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hettinger.k12.nd.us/jasonlefebre/files/2012/09/slid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2377908"/>
            <a:ext cx="8644920" cy="26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C0000"/>
                </a:solidFill>
              </a:rPr>
              <a:t>Longer</a:t>
            </a:r>
            <a:r>
              <a:rPr lang="en-US" altLang="ko-KR" dirty="0" smtClean="0"/>
              <a:t>-Term </a:t>
            </a:r>
            <a:r>
              <a:rPr lang="en-US" altLang="ko-KR" dirty="0"/>
              <a:t>Dependencies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 descr="C:\Users\CPSLAB\Desktop\RNN-longtermdependenc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673"/>
            <a:ext cx="7632848" cy="2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4216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3208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comes in!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19675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Long Short Term Memory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44" y="566963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just a standard RNN.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074" y="5669632"/>
            <a:ext cx="547260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This is </a:t>
            </a:r>
            <a:r>
              <a:rPr lang="en-US" altLang="ko-KR" sz="2800" b="1" dirty="0" smtClean="0">
                <a:solidFill>
                  <a:srgbClr val="CC0000"/>
                </a:solidFill>
              </a:rPr>
              <a:t>the LSTM!</a:t>
            </a:r>
            <a:endParaRPr lang="ko-KR" altLang="en-US" sz="2800" b="1" dirty="0">
              <a:solidFill>
                <a:srgbClr val="CC0000"/>
              </a:solidFill>
            </a:endParaRPr>
          </a:p>
        </p:txBody>
      </p:sp>
      <p:pic>
        <p:nvPicPr>
          <p:cNvPr id="10" name="Picture 2" descr="C:\Users\CPSLAB\Desktop\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5" y="2060848"/>
            <a:ext cx="8242075" cy="30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PSLAB\Desktop\LSTM3-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046334"/>
            <a:ext cx="8244000" cy="30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47" y="5144765"/>
            <a:ext cx="45243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420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Core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pic>
        <p:nvPicPr>
          <p:cNvPr id="1026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779"/>
          <a:stretch/>
        </p:blipFill>
        <p:spPr bwMode="auto">
          <a:xfrm>
            <a:off x="179512" y="2763795"/>
            <a:ext cx="6048672" cy="34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z/cardboard-boxes-conveyor-belt-89257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18171"/>
          <a:stretch/>
        </p:blipFill>
        <p:spPr bwMode="auto">
          <a:xfrm>
            <a:off x="1619672" y="1483486"/>
            <a:ext cx="2592288" cy="12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1753"/>
            <a:ext cx="1635332" cy="19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736x/c0/25/39/c0253961dad08930856f38fce28a30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00" y="1340768"/>
            <a:ext cx="2227056" cy="14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32164</TotalTime>
  <Words>278</Words>
  <Application>Microsoft Macintosh PowerPoint</Application>
  <PresentationFormat>화면 슬라이드 쇼(4:3)</PresentationFormat>
  <Paragraphs>79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Recurrent Neural Network</vt:lpstr>
      <vt:lpstr>Recurrent Neural Network</vt:lpstr>
      <vt:lpstr>Long-Term Dependencies</vt:lpstr>
      <vt:lpstr>Longer-Term Dependencies</vt:lpstr>
      <vt:lpstr>LSTM comes in!</vt:lpstr>
      <vt:lpstr>LSTM comes in!</vt:lpstr>
      <vt:lpstr>Overall Architecture</vt:lpstr>
      <vt:lpstr>The Core Idea</vt:lpstr>
      <vt:lpstr>Step-by-Step</vt:lpstr>
      <vt:lpstr>Step-by-Step</vt:lpstr>
      <vt:lpstr>Again</vt:lpstr>
      <vt:lpstr>Gated Recurrent Unit 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929</cp:revision>
  <dcterms:created xsi:type="dcterms:W3CDTF">2010-03-17T18:05:41Z</dcterms:created>
  <dcterms:modified xsi:type="dcterms:W3CDTF">2016-07-05T09:41:09Z</dcterms:modified>
</cp:coreProperties>
</file>